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805198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31</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a:t>
            </a: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 жаңбыр, найзағай. Солтүстіктен соғатын жел батысқа ауысады, </a:t>
            </a:r>
            <a:r>
              <a:rPr lang="kk-KZ" sz="1200" dirty="0" smtClean="0">
                <a:latin typeface="Times New Roman" panose="02020603050405020304" pitchFamily="18" charset="0"/>
                <a:cs typeface="Times New Roman" panose="02020603050405020304" pitchFamily="18" charset="0"/>
              </a:rPr>
              <a:t>күші 9-14 м/с. Ауаның температурасы түнде 21-23, күндіз </a:t>
            </a:r>
            <a:r>
              <a:rPr lang="kk-KZ" sz="1200" dirty="0" smtClean="0">
                <a:latin typeface="Times New Roman" panose="02020603050405020304" pitchFamily="18" charset="0"/>
                <a:cs typeface="Times New Roman" panose="02020603050405020304" pitchFamily="18" charset="0"/>
              </a:rPr>
              <a:t>34-36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ауа райы болжамы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маусым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соғады, күші 9-14 м/с</a:t>
            </a:r>
            <a:r>
              <a:rPr lang="kk-KZ" sz="1200" dirty="0">
                <a:latin typeface="Times New Roman" panose="02020603050405020304" pitchFamily="18" charset="0"/>
                <a:cs typeface="Times New Roman" panose="02020603050405020304" pitchFamily="18" charset="0"/>
              </a:rPr>
              <a:t>. Ауаның </a:t>
            </a:r>
            <a:r>
              <a:rPr lang="kk-KZ" sz="1200" smtClean="0">
                <a:latin typeface="Times New Roman" panose="02020603050405020304" pitchFamily="18" charset="0"/>
                <a:cs typeface="Times New Roman" panose="02020603050405020304" pitchFamily="18" charset="0"/>
              </a:rPr>
              <a:t>температурасы</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16-18</a:t>
            </a:r>
            <a:r>
              <a:rPr lang="kk-KZ" sz="120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1704" y="2958122"/>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624377"/>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1927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0.385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79463444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17805</TotalTime>
  <Words>554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4319</cp:revision>
  <cp:lastPrinted>2021-07-01T07:38:07Z</cp:lastPrinted>
  <dcterms:created xsi:type="dcterms:W3CDTF">2018-03-27T06:03:00Z</dcterms:created>
  <dcterms:modified xsi:type="dcterms:W3CDTF">2026-05-31T08:03:34Z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